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296" r:id="rId41"/>
    <p:sldId id="297" r:id="rId42"/>
    <p:sldId id="298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1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10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92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2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89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63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1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1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46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6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6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08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33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419B-967B-45BF-B75E-0C6D7909854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9A9B1-856E-4021-B976-7070049C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2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476" y="978583"/>
            <a:ext cx="10515600" cy="40911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2A4281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Trace Master</a:t>
            </a:r>
            <a:r>
              <a:rPr lang="en-US" b="1" dirty="0">
                <a:solidFill>
                  <a:srgbClr val="2A4281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/>
            </a:r>
            <a:br>
              <a:rPr lang="en-US" b="1" dirty="0">
                <a:solidFill>
                  <a:srgbClr val="2A4281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</a:br>
            <a:r>
              <a:rPr lang="en-US" b="1" dirty="0">
                <a:solidFill>
                  <a:srgbClr val="2A4281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Real-Time Facial Recognition and Case Management for Missing Person Recovery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21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Mobile Number is Verified 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Createpassword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Click Register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4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75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Registration Successful and redirected to 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4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77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Enter Credentials and Click Login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5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2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Redirected to User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6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1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10.Click on profile icon to see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6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66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Complaints for a missing person are raised here.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89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Complaints for a suspected person found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raised here.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79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 Checking the status of pending/completed tickets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32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14.Search ticket details by ticket 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39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Statistics of user account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7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4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Every Lots of children and old aged persons are missing form their loved once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many of the cases are remaining unresolved 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systems for missing person identification are often slow, inefficient, and lack the precision needed for rapid action</a:t>
            </a:r>
            <a:r>
              <a:rPr 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wanted to apply AI for social good, ensuring ethical and impactful deployment. AI can bridge this gap.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project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developed  by using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AI,ML,DL tools to search people , Ticket tracking system , user friendly usage with guidelines, notification based on tickets.</a:t>
            </a:r>
            <a:b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4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 User manual for Trace-Master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8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20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 Fill the form and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rasie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complaint for missing person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4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5-03-04 1010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87" y="2804038"/>
            <a:ext cx="3499413" cy="27124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935656" y="3646025"/>
            <a:ext cx="370390" cy="34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 It will search in suspected persons data when a complaint raised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1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1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00264" y="3333509"/>
            <a:ext cx="486136" cy="53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9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19.Macth Not Found for a person I uploaded &amp; created MCR-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xxxxxxxx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4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23413" y="3391383"/>
            <a:ext cx="474562" cy="474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66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20. Check the status of ticket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5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33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21.Search the ticket number here for more details about ticket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6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7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22.User statistics after this complaint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16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681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23.Click on logout in profile icon we get a popup for confirmation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61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24. Login with another account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3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57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25. Click on profile to see the details of this account.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3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85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C4F75307-A82C-4867-DF1A-E12FC03A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47" y="1310030"/>
            <a:ext cx="6677807" cy="54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0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26. A suspected person found for a random man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5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0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27. Searches the uploaded image in complaint data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5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78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 Match found for our complaint.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5011838" y="3402957"/>
            <a:ext cx="544010" cy="544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701743" y="3287213"/>
            <a:ext cx="601883" cy="555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28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29.Search the ticket for status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3" y="1919288"/>
            <a:ext cx="8015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07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 Search with ticket id for more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86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 User statistics of def@gmail.com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6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9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32.Login back to abc@gmail.com , you get notification for match found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7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07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33. Notification to our raised complaint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7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075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34. Login to admin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28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9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35.Admin dashboard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4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59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2663"/>
            <a:ext cx="10515600" cy="483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Face Recognition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Arch-Face , Insight Face- Buffalo-l models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Programming Language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 Python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Frameworks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Numpy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Pandas,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Tensorflow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Keras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Scikit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-learn</a:t>
            </a:r>
            <a:endParaRPr lang="en-I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Frontend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Html, CSS, JavaScript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Backend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 Flask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Hardware </a:t>
            </a:r>
            <a:r>
              <a:rPr lang="en-US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and software </a:t>
            </a:r>
            <a:r>
              <a:rPr lang="en-US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configurations –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i5/intel or equivalent                               </a:t>
            </a:r>
            <a:endParaRPr lang="en-US" sz="20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8GB (minimum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High-performance CPUs and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GPUs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System: Windows 10 </a:t>
            </a:r>
            <a:r>
              <a:rPr lang="en-US" sz="20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34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36. Match Found data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919288"/>
            <a:ext cx="7969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54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37.Pending raise complaints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2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550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38.Pending suspected missing person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089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39. Area Map for tickets day by day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65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40. Donut chart for case distribution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90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41.Bar graphs for all tickets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00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42. Case distribution per day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4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48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43. Pie chart for pending/completed of all accounts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6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19288"/>
            <a:ext cx="80899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70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44.Heat map per every ½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showing the most traffic hours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7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60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45. Resolving time for a ticket.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37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919288"/>
            <a:ext cx="80375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52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1.Home Page of Our Project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0957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Trace Master tackles the rising crisis of missing persons due to human trafficking, kidnappings, disasters, and mental health issues by integrating deep learning, real-time facial recognition, and intelligent case management.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Insight Face and Arch Face for face feature extraction and Cosine Similarity for precise face matching, it ensures scalable, adaptable identification under varied conditions like poor lighting and aging.</a:t>
            </a:r>
            <a:endParaRPr lang="en-IN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enables real-time scanning of millions of images, significantly reducing search times. The centralized case management system enhances tracking, alerts, and cross-agency collaboration, making recovery efforts more effective. While privacy and ethical concerns remain crucial, AI advancements and responsible deployment position Trace Master as a life-saving technology, bridging innovation and humanitarian efforts for a safer, more connected world.</a:t>
            </a:r>
            <a:endParaRPr lang="en-IN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0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0958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5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3.Register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2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5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4.Enter the details and Verify your Mobile Number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3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13149" y="4021147"/>
            <a:ext cx="448217" cy="76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7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the OTP &amp; Click Submit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5-03-04 1003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8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655</Words>
  <Application>Microsoft Office PowerPoint</Application>
  <PresentationFormat>Widescreen</PresentationFormat>
  <Paragraphs>67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Times New Roman Bold</vt:lpstr>
      <vt:lpstr>Office Theme</vt:lpstr>
      <vt:lpstr>Trace Master Real-Time Facial Recognition and Case Management for Missing Person Recovery</vt:lpstr>
      <vt:lpstr>Project Motivation</vt:lpstr>
      <vt:lpstr>Flow Chart of Project</vt:lpstr>
      <vt:lpstr>Algorithms Used</vt:lpstr>
      <vt:lpstr>1.Home Page of Our Project</vt:lpstr>
      <vt:lpstr>2.Login Page</vt:lpstr>
      <vt:lpstr>3.Register Page</vt:lpstr>
      <vt:lpstr>4.Enter the details and Verify your Mobile Number</vt:lpstr>
      <vt:lpstr>5.Enter the OTP &amp; Click Submit</vt:lpstr>
      <vt:lpstr>6. Mobile Number is Verified , Createpassword and Click Register</vt:lpstr>
      <vt:lpstr>7. Registration Successful and redirected to login page</vt:lpstr>
      <vt:lpstr>8. Enter Credentials and Click Login</vt:lpstr>
      <vt:lpstr>9. Redirected to User Dashboard</vt:lpstr>
      <vt:lpstr>10.Click on profile icon to see details</vt:lpstr>
      <vt:lpstr>11. Complaints for a missing person are raised here.</vt:lpstr>
      <vt:lpstr>12. Complaints for a suspected person found are raised here.</vt:lpstr>
      <vt:lpstr>13. Checking the status of pending/completed tickets</vt:lpstr>
      <vt:lpstr>14.Search ticket details by ticket id</vt:lpstr>
      <vt:lpstr>15. Statistics of user account</vt:lpstr>
      <vt:lpstr>16. User manual for Trace-Master </vt:lpstr>
      <vt:lpstr>17. Fill the form and rasie a complaint for missing person</vt:lpstr>
      <vt:lpstr>18. It will search in suspected persons data when a complaint raised</vt:lpstr>
      <vt:lpstr>19.Macth Not Found for a person I uploaded &amp; created MCR-xxxxxxxx</vt:lpstr>
      <vt:lpstr>20. Check the status of ticket</vt:lpstr>
      <vt:lpstr>21.Search the ticket number here for more details about ticket</vt:lpstr>
      <vt:lpstr>22.User statistics after this complaint</vt:lpstr>
      <vt:lpstr>23.Click on logout in profile icon we get a popup for confirmation</vt:lpstr>
      <vt:lpstr>24. Login with another account </vt:lpstr>
      <vt:lpstr>25. Click on profile to see the details of this account.</vt:lpstr>
      <vt:lpstr>26. A suspected person found for a random man</vt:lpstr>
      <vt:lpstr>27. Searches the uploaded image in complaint data</vt:lpstr>
      <vt:lpstr>28. Match found for our complaint.</vt:lpstr>
      <vt:lpstr>29.Search the ticket for status</vt:lpstr>
      <vt:lpstr>30. Search with ticket id for more details</vt:lpstr>
      <vt:lpstr>31. User statistics of def@gmail.com</vt:lpstr>
      <vt:lpstr>32.Login back to abc@gmail.com , you get notification for match found</vt:lpstr>
      <vt:lpstr>33. Notification to our raised complaint</vt:lpstr>
      <vt:lpstr>34. Login to admin dashboard</vt:lpstr>
      <vt:lpstr>35.Admin dashboard</vt:lpstr>
      <vt:lpstr>36. Match Found data of all accounts</vt:lpstr>
      <vt:lpstr>37.Pending raise complaints of all accounts</vt:lpstr>
      <vt:lpstr>38.Pending suspected missing person of all accounts</vt:lpstr>
      <vt:lpstr>39. Area Map for tickets day by day</vt:lpstr>
      <vt:lpstr>40. Donut chart for case distribution</vt:lpstr>
      <vt:lpstr>41.Bar graphs for all tickets of all accounts</vt:lpstr>
      <vt:lpstr>42. Case distribution per day</vt:lpstr>
      <vt:lpstr>43. Pie chart for pending/completed of all accounts</vt:lpstr>
      <vt:lpstr>44.Heat map per every ½ hr showing the most traffic hours</vt:lpstr>
      <vt:lpstr>45. Resolving time for a ticket.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12</cp:revision>
  <dcterms:created xsi:type="dcterms:W3CDTF">2025-03-04T05:02:08Z</dcterms:created>
  <dcterms:modified xsi:type="dcterms:W3CDTF">2025-03-04T09:24:16Z</dcterms:modified>
</cp:coreProperties>
</file>